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70" r:id="rId5"/>
    <p:sldId id="269" r:id="rId6"/>
    <p:sldId id="268" r:id="rId7"/>
    <p:sldId id="266" r:id="rId8"/>
    <p:sldId id="265" r:id="rId9"/>
    <p:sldId id="264" r:id="rId10"/>
    <p:sldId id="263" r:id="rId11"/>
    <p:sldId id="262" r:id="rId12"/>
    <p:sldId id="261" r:id="rId13"/>
    <p:sldId id="260" r:id="rId14"/>
    <p:sldId id="259" r:id="rId15"/>
    <p:sldId id="258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8982FCF-E550-48A2-6121-DAE127218D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C020CA5F-5ABA-C712-3DAC-A3A8236C38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DFE27A9-6427-6EAD-8529-07D1BA37B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C182-B619-407E-AE9B-CDFB10429E98}" type="datetimeFigureOut">
              <a:rPr lang="tr-TR" smtClean="0"/>
              <a:t>24.11.2023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288CFE8-8591-7236-1648-ECFB12D4D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BC60620-D9B6-2B44-B859-91F339A40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2E47B-D97C-40B8-8CBB-F9D49AB2C6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1880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AF4B15C-0635-2998-23C0-A6FCF7019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38741B3-766B-628D-5E99-C62118BE28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B41683D-3C24-60BA-9C35-ED384E990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C182-B619-407E-AE9B-CDFB10429E98}" type="datetimeFigureOut">
              <a:rPr lang="tr-TR" smtClean="0"/>
              <a:t>24.11.2023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2FBE287-F9A8-713B-C3FB-0C9EB2CE7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76DB0E2-1048-7498-3D2D-264DBE3BE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2E47B-D97C-40B8-8CBB-F9D49AB2C6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8565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D9A2F412-B05D-3A56-315A-258DBCE738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F3C1CFD4-0E6B-6058-712E-ECDDB269F1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F517C22-830B-E7B2-F7D3-B87F6EA2C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C182-B619-407E-AE9B-CDFB10429E98}" type="datetimeFigureOut">
              <a:rPr lang="tr-TR" smtClean="0"/>
              <a:t>24.11.2023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CD6E808-46E5-33AC-B43C-8FF6E66A4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E78BC95-079E-5276-A637-D5A89B21F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2E47B-D97C-40B8-8CBB-F9D49AB2C6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9644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53C9943-3D01-8A9C-9484-772BBD5F4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579BDD2-575F-0A28-A4A9-BBA616FCB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EEF1FDD-F64E-A6C1-6AC2-63E6ABC12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C182-B619-407E-AE9B-CDFB10429E98}" type="datetimeFigureOut">
              <a:rPr lang="tr-TR" smtClean="0"/>
              <a:t>24.11.2023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8EB04D2-DAB0-C5DC-BCC5-AA1B1132D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299833F-B0FB-45DE-BDC2-7FDBD166E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2E47B-D97C-40B8-8CBB-F9D49AB2C6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4056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C477284-12EB-C2DE-6E69-A505A35ED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D8AAD44-7FE5-7253-B476-8BC4FFA1FE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2760A7C-2476-4B0C-54F1-F68D4D523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C182-B619-407E-AE9B-CDFB10429E98}" type="datetimeFigureOut">
              <a:rPr lang="tr-TR" smtClean="0"/>
              <a:t>24.11.2023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5E1181C-345E-4A4E-3F2D-D1E1BFEB0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DD0A5CF-1AD1-BC47-26D1-C775CFE26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2E47B-D97C-40B8-8CBB-F9D49AB2C6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0722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9EFA6AB-4B5B-9B73-538F-23C7C8C4C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A7A5A8F-86EC-0EEF-22D7-F08A7D3130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B82127F-7092-F9FC-3BDD-D838C87D50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4A0A2B4-90EE-2664-28CA-6FE4836BF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C182-B619-407E-AE9B-CDFB10429E98}" type="datetimeFigureOut">
              <a:rPr lang="tr-TR" smtClean="0"/>
              <a:t>24.11.2023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9F314F3-0AB4-61D9-532A-F07599129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9C43291-4FA3-70B4-8D24-7CD24D87F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2E47B-D97C-40B8-8CBB-F9D49AB2C6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2580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CA83AAE-1A5A-6797-AFA8-FFDA38218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50C90ED-5772-8FC6-60EF-3FBE46BBCC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52F32D7-3BB5-86DD-2CD6-740F297B3E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7ADD9242-DEA8-1CAD-3E30-BA42481795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1D298ABA-6F99-B236-B1FE-393AACBB5A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F4F2321E-137E-0420-F6E6-0FB1DC120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C182-B619-407E-AE9B-CDFB10429E98}" type="datetimeFigureOut">
              <a:rPr lang="tr-TR" smtClean="0"/>
              <a:t>24.11.2023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68E2C724-DE15-065F-558D-8D3FE160E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8D2504A9-2278-F597-C941-A48427112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2E47B-D97C-40B8-8CBB-F9D49AB2C6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680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9254AE7-A934-00B8-3751-32AF77337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C4ED8886-3C14-092B-2BC5-923347BFF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C182-B619-407E-AE9B-CDFB10429E98}" type="datetimeFigureOut">
              <a:rPr lang="tr-TR" smtClean="0"/>
              <a:t>24.11.2023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FAAA03B-02E3-8288-AA70-26E382285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8FF7818C-12F0-8359-CFFC-C839113B8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2E47B-D97C-40B8-8CBB-F9D49AB2C6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949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0628A7BB-9CE6-42BA-6E4C-47CA4E9FA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C182-B619-407E-AE9B-CDFB10429E98}" type="datetimeFigureOut">
              <a:rPr lang="tr-TR" smtClean="0"/>
              <a:t>24.11.2023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4D695688-9C46-E2F1-56EE-2BF460FD1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1D2B3D4-6D2C-610B-6964-1B851DA21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2E47B-D97C-40B8-8CBB-F9D49AB2C6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8765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933888B-00DC-05D8-B57C-8EF77DAEC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8BA5C9C-31FF-B8BA-137E-A04EE87B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6076D20-B296-FE5E-AEAE-5BD7A686C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3C181F6-66C8-27B8-F131-14C7E666B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C182-B619-407E-AE9B-CDFB10429E98}" type="datetimeFigureOut">
              <a:rPr lang="tr-TR" smtClean="0"/>
              <a:t>24.11.2023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D0C4B88-B17A-2A87-F6D3-78924819C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21B2F82-B61B-6D7F-ED75-AD38A4B3B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2E47B-D97C-40B8-8CBB-F9D49AB2C6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5953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77230E9-1457-F356-A038-3BE26390D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7B471008-C3D6-594F-0EA8-541E608F67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6F66F72-8DEA-71CF-814F-C7C71A3CAA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DE647BA-7724-8776-EE1C-B5E2BDE2C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C182-B619-407E-AE9B-CDFB10429E98}" type="datetimeFigureOut">
              <a:rPr lang="tr-TR" smtClean="0"/>
              <a:t>24.11.2023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D76E03B-BD9C-7318-86A7-3DCCA3FCC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C19091D-4C51-796F-0F41-1E04CDABF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2E47B-D97C-40B8-8CBB-F9D49AB2C6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783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2FFB2D01-46F5-64F3-387B-A07D6A173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FE0778C-BB84-3C28-ED71-3918BA9F7A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80D486C-6F3B-C66D-CE2B-234A7B801A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AC182-B619-407E-AE9B-CDFB10429E98}" type="datetimeFigureOut">
              <a:rPr lang="tr-TR" smtClean="0"/>
              <a:t>24.11.2023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D884F27-C4E3-DDE3-5979-0164FD13F2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3A25D97-AA44-B272-EB83-018ABFE9FC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2E47B-D97C-40B8-8CBB-F9D49AB2C6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0579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B668CAA-7898-7682-4839-BE1F807B61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7391" y="248195"/>
            <a:ext cx="9144000" cy="3166142"/>
          </a:xfrm>
        </p:spPr>
        <p:txBody>
          <a:bodyPr>
            <a:noAutofit/>
          </a:bodyPr>
          <a:lstStyle/>
          <a:p>
            <a:r>
              <a:rPr lang="tr-TR" sz="4100" b="1" dirty="0"/>
              <a:t>Süleyman Demirel Üniversitesi Uyku Bozuklukları Tanı Tedavi Araştırma ve Uygulama Merkezi</a:t>
            </a:r>
            <a:br>
              <a:rPr lang="tr-TR" sz="4100" b="1" dirty="0"/>
            </a:br>
            <a:r>
              <a:rPr lang="tr-TR" sz="4100" b="1" dirty="0"/>
              <a:t> Uyku Sempozyumu </a:t>
            </a:r>
            <a:br>
              <a:rPr lang="tr-TR" sz="4100" b="1" dirty="0"/>
            </a:br>
            <a:r>
              <a:rPr lang="tr-TR" sz="4100" b="1" dirty="0"/>
              <a:t>Sempozyum Teması: Sağlıklı Yaşam İçin Uyku 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572ED4F-A1B7-FE73-F45D-867CEF6CF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13034"/>
            <a:ext cx="9144000" cy="1655762"/>
          </a:xfrm>
        </p:spPr>
        <p:txBody>
          <a:bodyPr/>
          <a:lstStyle/>
          <a:p>
            <a:r>
              <a:rPr lang="tr-TR" dirty="0"/>
              <a:t>Sunum Başlığı</a:t>
            </a:r>
          </a:p>
          <a:p>
            <a:r>
              <a:rPr lang="tr-TR" dirty="0"/>
              <a:t>Bildirideki isimler, sunucunun altı çizili olmalıdır.</a:t>
            </a:r>
          </a:p>
          <a:p>
            <a:r>
              <a:rPr lang="tr-TR"/>
              <a:t>Kurum Bilgisi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56DDFB29-8CB5-3442-450B-164E767A1C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68104" cy="2111771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74982CC0-9F84-27C9-6DC9-38A4EF71FB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10731" y="-1"/>
            <a:ext cx="1981269" cy="2111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887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A13928C-C421-E018-3F43-D316B9BB9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14BB225-0A85-06A3-D54C-77631EF6E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79CFDD2E-C164-A501-C52C-93E6C7A1A7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2356" y="-105124"/>
            <a:ext cx="2068104" cy="2111771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18C6B70E-498C-00E0-E178-01F6CE2DFD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9754" y="0"/>
            <a:ext cx="1852246" cy="197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080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A13928C-C421-E018-3F43-D316B9BB9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14BB225-0A85-06A3-D54C-77631EF6E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79CFDD2E-C164-A501-C52C-93E6C7A1A7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2356" y="-105124"/>
            <a:ext cx="2068104" cy="2111771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18C6B70E-498C-00E0-E178-01F6CE2DFD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9754" y="0"/>
            <a:ext cx="1852246" cy="197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156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A13928C-C421-E018-3F43-D316B9BB9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14BB225-0A85-06A3-D54C-77631EF6E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79CFDD2E-C164-A501-C52C-93E6C7A1A7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2356" y="-105124"/>
            <a:ext cx="2068104" cy="2111771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18C6B70E-498C-00E0-E178-01F6CE2DFD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9754" y="0"/>
            <a:ext cx="1852246" cy="197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038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A13928C-C421-E018-3F43-D316B9BB9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14BB225-0A85-06A3-D54C-77631EF6E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79CFDD2E-C164-A501-C52C-93E6C7A1A7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2356" y="-105124"/>
            <a:ext cx="2068104" cy="2111771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18C6B70E-498C-00E0-E178-01F6CE2DFD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9754" y="0"/>
            <a:ext cx="1852246" cy="197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043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A13928C-C421-E018-3F43-D316B9BB9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14BB225-0A85-06A3-D54C-77631EF6E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79CFDD2E-C164-A501-C52C-93E6C7A1A7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2356" y="-105124"/>
            <a:ext cx="2068104" cy="2111771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18C6B70E-498C-00E0-E178-01F6CE2DFD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9754" y="0"/>
            <a:ext cx="1852246" cy="197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865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A13928C-C421-E018-3F43-D316B9BB9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14BB225-0A85-06A3-D54C-77631EF6E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79CFDD2E-C164-A501-C52C-93E6C7A1A7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2356" y="-105124"/>
            <a:ext cx="2068104" cy="2111771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18C6B70E-498C-00E0-E178-01F6CE2DFD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9754" y="0"/>
            <a:ext cx="1852246" cy="197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623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A13928C-C421-E018-3F43-D316B9BB9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14BB225-0A85-06A3-D54C-77631EF6E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79CFDD2E-C164-A501-C52C-93E6C7A1A7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2356" y="-105124"/>
            <a:ext cx="2068104" cy="2111771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18C6B70E-498C-00E0-E178-01F6CE2DFD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9754" y="0"/>
            <a:ext cx="1852246" cy="197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974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A13928C-C421-E018-3F43-D316B9BB9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14BB225-0A85-06A3-D54C-77631EF6E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79CFDD2E-C164-A501-C52C-93E6C7A1A7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2356" y="-105124"/>
            <a:ext cx="2068104" cy="2111771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18C6B70E-498C-00E0-E178-01F6CE2DFD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9754" y="0"/>
            <a:ext cx="1852246" cy="197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32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A13928C-C421-E018-3F43-D316B9BB9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14BB225-0A85-06A3-D54C-77631EF6E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79CFDD2E-C164-A501-C52C-93E6C7A1A7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2356" y="-105124"/>
            <a:ext cx="2068104" cy="2111771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18C6B70E-498C-00E0-E178-01F6CE2DFD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9754" y="0"/>
            <a:ext cx="1852246" cy="197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249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A13928C-C421-E018-3F43-D316B9BB9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14BB225-0A85-06A3-D54C-77631EF6E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79CFDD2E-C164-A501-C52C-93E6C7A1A7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2356" y="-105124"/>
            <a:ext cx="2068104" cy="2111771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18C6B70E-498C-00E0-E178-01F6CE2DFD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9754" y="0"/>
            <a:ext cx="1852246" cy="197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716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A13928C-C421-E018-3F43-D316B9BB9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14BB225-0A85-06A3-D54C-77631EF6E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79CFDD2E-C164-A501-C52C-93E6C7A1A7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2356" y="-105124"/>
            <a:ext cx="2068104" cy="2111771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18C6B70E-498C-00E0-E178-01F6CE2DFD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9754" y="0"/>
            <a:ext cx="1852246" cy="197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203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A13928C-C421-E018-3F43-D316B9BB9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14BB225-0A85-06A3-D54C-77631EF6E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79CFDD2E-C164-A501-C52C-93E6C7A1A7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2356" y="-105124"/>
            <a:ext cx="2068104" cy="2111771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18C6B70E-498C-00E0-E178-01F6CE2DFD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9754" y="0"/>
            <a:ext cx="1852246" cy="197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238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A13928C-C421-E018-3F43-D316B9BB9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14BB225-0A85-06A3-D54C-77631EF6E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79CFDD2E-C164-A501-C52C-93E6C7A1A7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2356" y="-105124"/>
            <a:ext cx="2068104" cy="2111771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18C6B70E-498C-00E0-E178-01F6CE2DFD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9754" y="0"/>
            <a:ext cx="1852246" cy="197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155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A13928C-C421-E018-3F43-D316B9BB9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14BB225-0A85-06A3-D54C-77631EF6E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79CFDD2E-C164-A501-C52C-93E6C7A1A7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2356" y="-105124"/>
            <a:ext cx="2068104" cy="2111771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18C6B70E-498C-00E0-E178-01F6CE2DFD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9754" y="0"/>
            <a:ext cx="1852246" cy="197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224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35</Words>
  <Application>Microsoft Office PowerPoint</Application>
  <PresentationFormat>Geniş ekran</PresentationFormat>
  <Paragraphs>4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Teması</vt:lpstr>
      <vt:lpstr>Süleyman Demirel Üniversitesi Uyku Bozuklukları Tanı Tedavi Araştırma ve Uygulama Merkezi  Uyku Sempozyumu  Sempozyum Teması: Sağlıklı Yaşam İçin Uyku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Mustafa Saygın</dc:creator>
  <cp:lastModifiedBy>Mustafa Saygın</cp:lastModifiedBy>
  <cp:revision>2</cp:revision>
  <dcterms:created xsi:type="dcterms:W3CDTF">2023-11-24T08:56:34Z</dcterms:created>
  <dcterms:modified xsi:type="dcterms:W3CDTF">2023-11-24T09:02:12Z</dcterms:modified>
</cp:coreProperties>
</file>